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57" r:id="rId4"/>
    <p:sldId id="259" r:id="rId5"/>
    <p:sldId id="258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9" r:id="rId41"/>
    <p:sldId id="300" r:id="rId42"/>
    <p:sldId id="296" r:id="rId43"/>
    <p:sldId id="298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3D3-F870-46C1-9B8F-4309DBE6EB4B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2A4C-AA0E-4F6B-96F1-F601F900F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98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3D3-F870-46C1-9B8F-4309DBE6EB4B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2A4C-AA0E-4F6B-96F1-F601F900F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175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3D3-F870-46C1-9B8F-4309DBE6EB4B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2A4C-AA0E-4F6B-96F1-F601F900F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330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3D3-F870-46C1-9B8F-4309DBE6EB4B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2A4C-AA0E-4F6B-96F1-F601F900F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22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3D3-F870-46C1-9B8F-4309DBE6EB4B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2A4C-AA0E-4F6B-96F1-F601F900F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510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3D3-F870-46C1-9B8F-4309DBE6EB4B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2A4C-AA0E-4F6B-96F1-F601F900F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165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3D3-F870-46C1-9B8F-4309DBE6EB4B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2A4C-AA0E-4F6B-96F1-F601F900F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56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3D3-F870-46C1-9B8F-4309DBE6EB4B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2A4C-AA0E-4F6B-96F1-F601F900F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614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3D3-F870-46C1-9B8F-4309DBE6EB4B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2A4C-AA0E-4F6B-96F1-F601F900F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000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3D3-F870-46C1-9B8F-4309DBE6EB4B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2A4C-AA0E-4F6B-96F1-F601F900F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80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B3D3-F870-46C1-9B8F-4309DBE6EB4B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2A4C-AA0E-4F6B-96F1-F601F900F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33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5B3D3-F870-46C1-9B8F-4309DBE6EB4B}" type="datetimeFigureOut">
              <a:rPr lang="pt-BR" smtClean="0"/>
              <a:t>24/04/2025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92A4C-AA0E-4F6B-96F1-F601F900FE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09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1" y="468496"/>
            <a:ext cx="2316246" cy="854978"/>
          </a:xfrm>
          <a:prstGeom prst="rect">
            <a:avLst/>
          </a:prstGeom>
          <a:noFill/>
        </p:spPr>
      </p:pic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884" y="422141"/>
            <a:ext cx="1780674" cy="961491"/>
          </a:xfrm>
          <a:prstGeom prst="rect">
            <a:avLst/>
          </a:prstGeom>
          <a:noFill/>
        </p:spPr>
      </p:pic>
      <p:pic>
        <p:nvPicPr>
          <p:cNvPr id="6" name="Imagem 5" descr="C:\Users\claudio.alencar\Downloads\LOGO CRIANÇA (1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906" y="495016"/>
            <a:ext cx="1833061" cy="8886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684422" y="2081463"/>
            <a:ext cx="9083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APROPRIAÇÃO E USO DOS RESULTADOS  DO SAEPE 2024 – REDE MUNICIPAL DE OURICURI-PE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44969" t="41722" r="17568" b="17921"/>
          <a:stretch/>
        </p:blipFill>
        <p:spPr>
          <a:xfrm>
            <a:off x="7208065" y="3838075"/>
            <a:ext cx="4983935" cy="301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450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551" t="10407" r="10441" b="8707"/>
          <a:stretch/>
        </p:blipFill>
        <p:spPr>
          <a:xfrm>
            <a:off x="144379" y="0"/>
            <a:ext cx="11718758" cy="666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4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255" t="10336" r="9355" b="7339"/>
          <a:stretch/>
        </p:blipFill>
        <p:spPr>
          <a:xfrm>
            <a:off x="216568" y="81732"/>
            <a:ext cx="11790948" cy="670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390" t="10870" r="9235" b="7523"/>
          <a:stretch/>
        </p:blipFill>
        <p:spPr>
          <a:xfrm>
            <a:off x="360947" y="144379"/>
            <a:ext cx="11670632" cy="65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870" t="10743" r="9457" b="8505"/>
          <a:stretch/>
        </p:blipFill>
        <p:spPr>
          <a:xfrm>
            <a:off x="324853" y="204536"/>
            <a:ext cx="11538283" cy="649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588" t="11081" r="9654" b="7907"/>
          <a:stretch/>
        </p:blipFill>
        <p:spPr>
          <a:xfrm>
            <a:off x="144377" y="198057"/>
            <a:ext cx="11802979" cy="665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8907" t="10693" r="9304" b="9365"/>
          <a:stretch/>
        </p:blipFill>
        <p:spPr>
          <a:xfrm>
            <a:off x="348916" y="228600"/>
            <a:ext cx="11550316" cy="635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163" t="10409" r="9774" b="7762"/>
          <a:stretch/>
        </p:blipFill>
        <p:spPr>
          <a:xfrm>
            <a:off x="397041" y="192505"/>
            <a:ext cx="11454065" cy="650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4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704" t="11228" r="9474" b="8071"/>
          <a:stretch/>
        </p:blipFill>
        <p:spPr>
          <a:xfrm>
            <a:off x="228600" y="120315"/>
            <a:ext cx="11963400" cy="67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3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551" t="11201" r="9320" b="8631"/>
          <a:stretch/>
        </p:blipFill>
        <p:spPr>
          <a:xfrm>
            <a:off x="312819" y="120314"/>
            <a:ext cx="11682665" cy="64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548" t="10498" r="9546" b="8486"/>
          <a:stretch/>
        </p:blipFill>
        <p:spPr>
          <a:xfrm>
            <a:off x="180473" y="0"/>
            <a:ext cx="11899232" cy="670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9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0120" t="10862" r="10444" b="9240"/>
          <a:stretch/>
        </p:blipFill>
        <p:spPr>
          <a:xfrm>
            <a:off x="0" y="0"/>
            <a:ext cx="12368463" cy="699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247" t="11006" r="9596" b="8122"/>
          <a:stretch/>
        </p:blipFill>
        <p:spPr>
          <a:xfrm>
            <a:off x="252663" y="216568"/>
            <a:ext cx="11706726" cy="656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420" t="10780" r="9557" b="8274"/>
          <a:stretch/>
        </p:blipFill>
        <p:spPr>
          <a:xfrm>
            <a:off x="300789" y="144377"/>
            <a:ext cx="11538286" cy="64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9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231" t="10703" r="9197" b="9030"/>
          <a:stretch/>
        </p:blipFill>
        <p:spPr>
          <a:xfrm>
            <a:off x="0" y="0"/>
            <a:ext cx="12693316" cy="702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821" t="10717" r="9545" b="8326"/>
          <a:stretch/>
        </p:blipFill>
        <p:spPr>
          <a:xfrm>
            <a:off x="144379" y="117488"/>
            <a:ext cx="11935326" cy="674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82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0607" t="10707" r="9848" b="8081"/>
          <a:stretch/>
        </p:blipFill>
        <p:spPr>
          <a:xfrm>
            <a:off x="228599" y="155722"/>
            <a:ext cx="11670632" cy="670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18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818" t="10536" r="9292" b="8489"/>
          <a:stretch/>
        </p:blipFill>
        <p:spPr>
          <a:xfrm>
            <a:off x="0" y="0"/>
            <a:ext cx="12179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08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619" t="11079" r="9261" b="8802"/>
          <a:stretch/>
        </p:blipFill>
        <p:spPr>
          <a:xfrm>
            <a:off x="312820" y="216567"/>
            <a:ext cx="11706728" cy="65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49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291" t="11231" r="9693" b="8734"/>
          <a:stretch/>
        </p:blipFill>
        <p:spPr>
          <a:xfrm>
            <a:off x="0" y="96251"/>
            <a:ext cx="12296274" cy="68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83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169" t="10714" r="9649" b="7967"/>
          <a:stretch/>
        </p:blipFill>
        <p:spPr>
          <a:xfrm>
            <a:off x="132347" y="112682"/>
            <a:ext cx="11971421" cy="674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31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622" t="10387" r="9153" b="10184"/>
          <a:stretch/>
        </p:blipFill>
        <p:spPr>
          <a:xfrm>
            <a:off x="252661" y="120316"/>
            <a:ext cx="11718760" cy="64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57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0273" t="11699" r="10233" b="8820"/>
          <a:stretch/>
        </p:blipFill>
        <p:spPr>
          <a:xfrm>
            <a:off x="0" y="0"/>
            <a:ext cx="12192000" cy="68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8637" t="10876" r="9563" b="9001"/>
          <a:stretch/>
        </p:blipFill>
        <p:spPr>
          <a:xfrm>
            <a:off x="0" y="96253"/>
            <a:ext cx="12192000" cy="67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7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8042" t="10427" r="9188" b="8946"/>
          <a:stretch/>
        </p:blipFill>
        <p:spPr>
          <a:xfrm>
            <a:off x="228600" y="235338"/>
            <a:ext cx="11762130" cy="64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71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467" t="11268" r="9747" b="8695"/>
          <a:stretch/>
        </p:blipFill>
        <p:spPr>
          <a:xfrm>
            <a:off x="240631" y="144379"/>
            <a:ext cx="11863137" cy="661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00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522" t="11359" r="9697" b="8463"/>
          <a:stretch/>
        </p:blipFill>
        <p:spPr>
          <a:xfrm>
            <a:off x="204536" y="132347"/>
            <a:ext cx="11802979" cy="65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37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511" t="10669" r="9931" b="9066"/>
          <a:stretch/>
        </p:blipFill>
        <p:spPr>
          <a:xfrm>
            <a:off x="204536" y="96252"/>
            <a:ext cx="11550315" cy="647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57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1260" t="11175" r="9925" b="8565"/>
          <a:stretch/>
        </p:blipFill>
        <p:spPr>
          <a:xfrm>
            <a:off x="312821" y="170733"/>
            <a:ext cx="11706726" cy="668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32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678" t="10867" r="10152" b="8365"/>
          <a:stretch/>
        </p:blipFill>
        <p:spPr>
          <a:xfrm>
            <a:off x="244642" y="0"/>
            <a:ext cx="11947358" cy="67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66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839" t="10761" r="9902" b="8729"/>
          <a:stretch/>
        </p:blipFill>
        <p:spPr>
          <a:xfrm>
            <a:off x="397042" y="156410"/>
            <a:ext cx="11646569" cy="657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32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430" t="11493" r="9140" b="7877"/>
          <a:stretch/>
        </p:blipFill>
        <p:spPr>
          <a:xfrm>
            <a:off x="95150" y="120316"/>
            <a:ext cx="12096850" cy="67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32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868" t="10573" r="10143" b="9074"/>
          <a:stretch/>
        </p:blipFill>
        <p:spPr>
          <a:xfrm>
            <a:off x="96251" y="0"/>
            <a:ext cx="11971421" cy="6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575" t="11070" r="9775" b="8760"/>
          <a:stretch/>
        </p:blipFill>
        <p:spPr>
          <a:xfrm>
            <a:off x="256673" y="0"/>
            <a:ext cx="11935327" cy="667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1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073" t="27112" r="24276" b="21950"/>
          <a:stretch/>
        </p:blipFill>
        <p:spPr>
          <a:xfrm>
            <a:off x="578644" y="296332"/>
            <a:ext cx="11206956" cy="63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8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314" t="26956" r="24283" b="20741"/>
          <a:stretch/>
        </p:blipFill>
        <p:spPr>
          <a:xfrm>
            <a:off x="491066" y="160867"/>
            <a:ext cx="11099801" cy="64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6272" t="16432" r="17149" b="16784"/>
          <a:stretch/>
        </p:blipFill>
        <p:spPr>
          <a:xfrm>
            <a:off x="-168442" y="0"/>
            <a:ext cx="12360441" cy="687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6206" t="28713" r="17084" b="4269"/>
          <a:stretch/>
        </p:blipFill>
        <p:spPr>
          <a:xfrm>
            <a:off x="0" y="0"/>
            <a:ext cx="12200022" cy="689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0013" t="12042" r="10275" b="8028"/>
          <a:stretch/>
        </p:blipFill>
        <p:spPr>
          <a:xfrm>
            <a:off x="96252" y="84221"/>
            <a:ext cx="12095748" cy="68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704" t="10564" r="9780" b="8728"/>
          <a:stretch/>
        </p:blipFill>
        <p:spPr>
          <a:xfrm>
            <a:off x="409073" y="242272"/>
            <a:ext cx="11550315" cy="65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875" t="10602" r="9517" b="8300"/>
          <a:stretch/>
        </p:blipFill>
        <p:spPr>
          <a:xfrm>
            <a:off x="240631" y="0"/>
            <a:ext cx="1171453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532" t="10604" r="9389" b="8282"/>
          <a:stretch/>
        </p:blipFill>
        <p:spPr>
          <a:xfrm>
            <a:off x="421104" y="204536"/>
            <a:ext cx="11622506" cy="65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762" t="10895" r="9307" b="8117"/>
          <a:stretch/>
        </p:blipFill>
        <p:spPr>
          <a:xfrm>
            <a:off x="409073" y="180473"/>
            <a:ext cx="11622505" cy="654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13</Words>
  <Application>Microsoft Office PowerPoint</Application>
  <PresentationFormat>Widescreen</PresentationFormat>
  <Paragraphs>1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Risomar Bianor Ramalho</dc:creator>
  <cp:lastModifiedBy>Risomar Bianor Ramalho</cp:lastModifiedBy>
  <cp:revision>27</cp:revision>
  <dcterms:created xsi:type="dcterms:W3CDTF">2025-04-23T14:48:54Z</dcterms:created>
  <dcterms:modified xsi:type="dcterms:W3CDTF">2025-04-24T14:14:28Z</dcterms:modified>
</cp:coreProperties>
</file>